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1" r:id="rId10"/>
    <p:sldId id="263" r:id="rId11"/>
    <p:sldId id="264" r:id="rId12"/>
    <p:sldId id="265" r:id="rId13"/>
    <p:sldId id="266" r:id="rId14"/>
    <p:sldId id="268" r:id="rId15"/>
    <p:sldId id="267" r:id="rId16"/>
    <p:sldId id="270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04590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55887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4184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6882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666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6145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4705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24358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661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95691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403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5F5AA4-E52E-45B7-B3B8-5BE513672AF4}" type="datetimeFigureOut">
              <a:rPr lang="tr-TR" smtClean="0"/>
              <a:t>10.11.2021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C6C1E-1925-4C85-94E6-73D493A92C5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178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385964" cy="8257311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6537087" y="4128654"/>
            <a:ext cx="1075936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15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</a:t>
            </a:r>
            <a:endParaRPr lang="tr-TR" sz="15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621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Görüntü Tanıma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203199" y="507877"/>
            <a:ext cx="743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smtClean="0"/>
              <a:t>Amaç: </a:t>
            </a:r>
            <a:r>
              <a:rPr lang="tr-TR" dirty="0" smtClean="0"/>
              <a:t>Bilinen bir nesneyi tanıyıp kameradaki yerini tespit edebilmek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779" y="931246"/>
            <a:ext cx="3756880" cy="302191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86"/>
          <a:stretch/>
        </p:blipFill>
        <p:spPr>
          <a:xfrm>
            <a:off x="6036660" y="931246"/>
            <a:ext cx="3920140" cy="3025681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33" y="3953164"/>
            <a:ext cx="6059055" cy="30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" y="272415"/>
            <a:ext cx="6529844" cy="367474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652" y="1158240"/>
            <a:ext cx="6556587" cy="368808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" y="3377565"/>
            <a:ext cx="6507480" cy="366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Simülasyon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3630"/>
            <a:ext cx="5844540" cy="438340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963" y="1103630"/>
            <a:ext cx="6287037" cy="4383405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03199" y="507877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 smtClean="0"/>
              <a:t>ArduPilot</a:t>
            </a:r>
            <a:r>
              <a:rPr lang="tr-TR" dirty="0" smtClean="0"/>
              <a:t> SITL Simulator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8897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rduPilot Plugin for Gazeb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4257" y="185159"/>
            <a:ext cx="9886628" cy="61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714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Nasıl Haberleşeceğiz?</a:t>
            </a:r>
            <a:endParaRPr lang="tr-TR" dirty="0"/>
          </a:p>
        </p:txBody>
      </p:sp>
      <p:pic>
        <p:nvPicPr>
          <p:cNvPr id="6" name="How Network Nodes Communicate #Short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43569" y="507877"/>
            <a:ext cx="309403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9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34146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143000"/>
            <a:ext cx="8134350" cy="4572000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ROS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8097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Git/</a:t>
            </a:r>
            <a:r>
              <a:rPr lang="tr-TR" dirty="0" err="1" smtClean="0"/>
              <a:t>Github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l="2754" t="22071" r="51453" b="5144"/>
          <a:stretch/>
        </p:blipFill>
        <p:spPr>
          <a:xfrm>
            <a:off x="203200" y="1025237"/>
            <a:ext cx="5640526" cy="504305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l="6285" t="22765" r="48382" b="9740"/>
          <a:stretch/>
        </p:blipFill>
        <p:spPr>
          <a:xfrm>
            <a:off x="5997637" y="1025237"/>
            <a:ext cx="6021751" cy="504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2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46" y="0"/>
            <a:ext cx="9562390" cy="72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47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0" y="1133700"/>
            <a:ext cx="4923105" cy="4923105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Pervaneler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45" y="1744950"/>
            <a:ext cx="6566728" cy="39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43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4"/>
          <a:stretch/>
        </p:blipFill>
        <p:spPr>
          <a:xfrm>
            <a:off x="7555344" y="0"/>
            <a:ext cx="4076544" cy="6857999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070"/>
          <a:stretch/>
        </p:blipFill>
        <p:spPr>
          <a:xfrm>
            <a:off x="651161" y="1886536"/>
            <a:ext cx="6448723" cy="2944082"/>
          </a:xfrm>
          <a:prstGeom prst="rect">
            <a:avLst/>
          </a:prstGeom>
        </p:spPr>
      </p:pic>
      <p:sp>
        <p:nvSpPr>
          <p:cNvPr id="10" name="Metin kutusu 9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Motor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6912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89" y="551383"/>
            <a:ext cx="9240405" cy="5496704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Batarya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76536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90" y="1295399"/>
            <a:ext cx="4248727" cy="4248727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ESC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0953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519" y="166254"/>
            <a:ext cx="1875001" cy="262081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615" y="3029989"/>
            <a:ext cx="3571875" cy="357187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88" y="429949"/>
            <a:ext cx="3587402" cy="2332183"/>
          </a:xfrm>
          <a:prstGeom prst="rect">
            <a:avLst/>
          </a:prstGeom>
        </p:spPr>
      </p:pic>
      <p:sp>
        <p:nvSpPr>
          <p:cNvPr id="9" name="Dikdörtgen 8"/>
          <p:cNvSpPr/>
          <p:nvPr/>
        </p:nvSpPr>
        <p:spPr>
          <a:xfrm>
            <a:off x="5532120" y="2872509"/>
            <a:ext cx="54864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1400" dirty="0" err="1" smtClean="0"/>
              <a:t>Processor</a:t>
            </a:r>
            <a:endParaRPr lang="tr-TR" sz="1400" dirty="0" smtClean="0"/>
          </a:p>
          <a:p>
            <a:endParaRPr lang="tr-TR" sz="1400" dirty="0" smtClean="0"/>
          </a:p>
          <a:p>
            <a:r>
              <a:rPr lang="tr-TR" sz="1400" dirty="0" smtClean="0"/>
              <a:t>    32-bit ARM </a:t>
            </a:r>
            <a:r>
              <a:rPr lang="tr-TR" sz="1400" dirty="0" err="1" smtClean="0"/>
              <a:t>Cortex</a:t>
            </a:r>
            <a:r>
              <a:rPr lang="tr-TR" sz="1400" dirty="0" smtClean="0"/>
              <a:t> M4 </a:t>
            </a:r>
            <a:r>
              <a:rPr lang="tr-TR" sz="1400" dirty="0" err="1" smtClean="0"/>
              <a:t>core</a:t>
            </a:r>
            <a:r>
              <a:rPr lang="tr-TR" sz="1400" dirty="0" smtClean="0"/>
              <a:t> </a:t>
            </a:r>
            <a:r>
              <a:rPr lang="tr-TR" sz="1400" dirty="0" err="1" smtClean="0"/>
              <a:t>with</a:t>
            </a:r>
            <a:r>
              <a:rPr lang="tr-TR" sz="1400" dirty="0" smtClean="0"/>
              <a:t> FPU</a:t>
            </a:r>
          </a:p>
          <a:p>
            <a:r>
              <a:rPr lang="tr-TR" sz="1400" dirty="0" smtClean="0"/>
              <a:t>    168 </a:t>
            </a:r>
            <a:r>
              <a:rPr lang="tr-TR" sz="1400" dirty="0" err="1" smtClean="0"/>
              <a:t>Mhz</a:t>
            </a:r>
            <a:r>
              <a:rPr lang="tr-TR" sz="1400" dirty="0" smtClean="0"/>
              <a:t>/256 KB RAM/2 MB Flash</a:t>
            </a:r>
          </a:p>
          <a:p>
            <a:r>
              <a:rPr lang="tr-TR" sz="1400" dirty="0" smtClean="0"/>
              <a:t>    32-bit </a:t>
            </a:r>
            <a:r>
              <a:rPr lang="tr-TR" sz="1400" dirty="0" err="1" smtClean="0"/>
              <a:t>failsafe</a:t>
            </a:r>
            <a:r>
              <a:rPr lang="tr-TR" sz="1400" dirty="0" smtClean="0"/>
              <a:t> </a:t>
            </a:r>
            <a:r>
              <a:rPr lang="tr-TR" sz="1400" dirty="0" err="1" smtClean="0"/>
              <a:t>co-processor</a:t>
            </a:r>
            <a:endParaRPr lang="tr-TR" sz="1400" dirty="0" smtClean="0"/>
          </a:p>
          <a:p>
            <a:endParaRPr lang="tr-TR" sz="1400" dirty="0" smtClean="0"/>
          </a:p>
          <a:p>
            <a:r>
              <a:rPr lang="tr-TR" sz="1400" dirty="0" err="1" smtClean="0"/>
              <a:t>Sensors</a:t>
            </a:r>
            <a:endParaRPr lang="tr-TR" sz="1400" dirty="0" smtClean="0"/>
          </a:p>
          <a:p>
            <a:endParaRPr lang="tr-TR" sz="1400" dirty="0" smtClean="0"/>
          </a:p>
          <a:p>
            <a:r>
              <a:rPr lang="tr-TR" sz="1400" dirty="0" smtClean="0"/>
              <a:t>    Three </a:t>
            </a:r>
            <a:r>
              <a:rPr lang="tr-TR" sz="1400" dirty="0" err="1" smtClean="0"/>
              <a:t>redundant</a:t>
            </a:r>
            <a:r>
              <a:rPr lang="tr-TR" sz="1400" dirty="0" smtClean="0"/>
              <a:t> </a:t>
            </a:r>
            <a:r>
              <a:rPr lang="tr-TR" sz="1400" dirty="0" err="1" smtClean="0"/>
              <a:t>IMUs</a:t>
            </a:r>
            <a:r>
              <a:rPr lang="tr-TR" sz="1400" dirty="0" smtClean="0"/>
              <a:t> (</a:t>
            </a:r>
            <a:r>
              <a:rPr lang="tr-TR" sz="1400" dirty="0" err="1" smtClean="0"/>
              <a:t>accels</a:t>
            </a:r>
            <a:r>
              <a:rPr lang="tr-TR" sz="1400" dirty="0" smtClean="0"/>
              <a:t>, </a:t>
            </a:r>
            <a:r>
              <a:rPr lang="tr-TR" sz="1400" dirty="0" err="1" smtClean="0"/>
              <a:t>gyros</a:t>
            </a:r>
            <a:r>
              <a:rPr lang="tr-TR" sz="1400" dirty="0" smtClean="0"/>
              <a:t> </a:t>
            </a:r>
            <a:r>
              <a:rPr lang="tr-TR" sz="1400" dirty="0" err="1" smtClean="0"/>
              <a:t>and</a:t>
            </a:r>
            <a:r>
              <a:rPr lang="tr-TR" sz="1400" dirty="0" smtClean="0"/>
              <a:t> </a:t>
            </a:r>
            <a:r>
              <a:rPr lang="tr-TR" sz="1400" dirty="0" err="1" smtClean="0"/>
              <a:t>compass</a:t>
            </a:r>
            <a:r>
              <a:rPr lang="tr-TR" sz="1400" dirty="0" smtClean="0"/>
              <a:t>)</a:t>
            </a:r>
          </a:p>
          <a:p>
            <a:r>
              <a:rPr lang="tr-TR" sz="1400" dirty="0" smtClean="0"/>
              <a:t>    </a:t>
            </a:r>
            <a:r>
              <a:rPr lang="tr-TR" sz="1400" dirty="0" err="1" smtClean="0"/>
              <a:t>InvenSense</a:t>
            </a:r>
            <a:r>
              <a:rPr lang="tr-TR" sz="1400" dirty="0" smtClean="0"/>
              <a:t> MPU9250, ICM20948 </a:t>
            </a:r>
            <a:r>
              <a:rPr lang="tr-TR" sz="1400" dirty="0" err="1" smtClean="0"/>
              <a:t>and</a:t>
            </a:r>
            <a:r>
              <a:rPr lang="tr-TR" sz="1400" dirty="0" smtClean="0"/>
              <a:t>/</a:t>
            </a:r>
            <a:r>
              <a:rPr lang="tr-TR" sz="1400" dirty="0" err="1" smtClean="0"/>
              <a:t>or</a:t>
            </a:r>
            <a:r>
              <a:rPr lang="tr-TR" sz="1400" dirty="0" smtClean="0"/>
              <a:t> ICM20648 as </a:t>
            </a:r>
            <a:r>
              <a:rPr lang="tr-TR" sz="1400" dirty="0" err="1" smtClean="0"/>
              <a:t>first</a:t>
            </a:r>
            <a:r>
              <a:rPr lang="tr-TR" sz="1400" dirty="0" smtClean="0"/>
              <a:t> </a:t>
            </a:r>
            <a:r>
              <a:rPr lang="tr-TR" sz="1400" dirty="0" err="1" smtClean="0"/>
              <a:t>and</a:t>
            </a:r>
            <a:r>
              <a:rPr lang="tr-TR" sz="1400" dirty="0" smtClean="0"/>
              <a:t> </a:t>
            </a:r>
            <a:r>
              <a:rPr lang="tr-TR" sz="1400" dirty="0" err="1" smtClean="0"/>
              <a:t>third</a:t>
            </a:r>
            <a:r>
              <a:rPr lang="tr-TR" sz="1400" dirty="0" smtClean="0"/>
              <a:t> IMU (</a:t>
            </a:r>
            <a:r>
              <a:rPr lang="tr-TR" sz="1400" dirty="0" err="1" smtClean="0"/>
              <a:t>accel</a:t>
            </a:r>
            <a:r>
              <a:rPr lang="tr-TR" sz="1400" dirty="0" smtClean="0"/>
              <a:t> </a:t>
            </a:r>
            <a:r>
              <a:rPr lang="tr-TR" sz="1400" dirty="0" err="1" smtClean="0"/>
              <a:t>and</a:t>
            </a:r>
            <a:r>
              <a:rPr lang="tr-TR" sz="1400" dirty="0" smtClean="0"/>
              <a:t> </a:t>
            </a:r>
            <a:r>
              <a:rPr lang="tr-TR" sz="1400" dirty="0" err="1" smtClean="0"/>
              <a:t>gyro</a:t>
            </a:r>
            <a:r>
              <a:rPr lang="tr-TR" sz="1400" dirty="0" smtClean="0"/>
              <a:t>)</a:t>
            </a:r>
          </a:p>
          <a:p>
            <a:r>
              <a:rPr lang="tr-TR" sz="1400" dirty="0" smtClean="0"/>
              <a:t>    ST Micro L3GD20+LSM303D </a:t>
            </a:r>
            <a:r>
              <a:rPr lang="tr-TR" sz="1400" dirty="0" err="1" smtClean="0"/>
              <a:t>or</a:t>
            </a:r>
            <a:r>
              <a:rPr lang="tr-TR" sz="1400" dirty="0" smtClean="0"/>
              <a:t> </a:t>
            </a:r>
            <a:r>
              <a:rPr lang="tr-TR" sz="1400" dirty="0" err="1" smtClean="0"/>
              <a:t>InvenSense</a:t>
            </a:r>
            <a:r>
              <a:rPr lang="tr-TR" sz="1400" dirty="0" smtClean="0"/>
              <a:t> ICM2076xx as </a:t>
            </a:r>
            <a:r>
              <a:rPr lang="tr-TR" sz="1400" dirty="0" err="1" smtClean="0"/>
              <a:t>backup</a:t>
            </a:r>
            <a:r>
              <a:rPr lang="tr-TR" sz="1400" dirty="0" smtClean="0"/>
              <a:t> IMU (</a:t>
            </a:r>
            <a:r>
              <a:rPr lang="tr-TR" sz="1400" dirty="0" err="1" smtClean="0"/>
              <a:t>accel</a:t>
            </a:r>
            <a:r>
              <a:rPr lang="tr-TR" sz="1400" dirty="0" smtClean="0"/>
              <a:t> </a:t>
            </a:r>
            <a:r>
              <a:rPr lang="tr-TR" sz="1400" dirty="0" err="1" smtClean="0"/>
              <a:t>and</a:t>
            </a:r>
            <a:r>
              <a:rPr lang="tr-TR" sz="1400" dirty="0" smtClean="0"/>
              <a:t> </a:t>
            </a:r>
            <a:r>
              <a:rPr lang="tr-TR" sz="1400" dirty="0" err="1" smtClean="0"/>
              <a:t>gyro</a:t>
            </a:r>
            <a:r>
              <a:rPr lang="tr-TR" sz="1400" dirty="0" smtClean="0"/>
              <a:t>)</a:t>
            </a:r>
          </a:p>
          <a:p>
            <a:r>
              <a:rPr lang="tr-TR" sz="1400" dirty="0" smtClean="0"/>
              <a:t>    </a:t>
            </a:r>
            <a:r>
              <a:rPr lang="tr-TR" sz="1400" dirty="0" err="1" smtClean="0"/>
              <a:t>Two</a:t>
            </a:r>
            <a:r>
              <a:rPr lang="tr-TR" sz="1400" dirty="0" smtClean="0"/>
              <a:t> </a:t>
            </a:r>
            <a:r>
              <a:rPr lang="tr-TR" sz="1400" dirty="0" err="1" smtClean="0"/>
              <a:t>redundant</a:t>
            </a:r>
            <a:r>
              <a:rPr lang="tr-TR" sz="1400" dirty="0" smtClean="0"/>
              <a:t> MS5611 </a:t>
            </a:r>
            <a:r>
              <a:rPr lang="tr-TR" sz="1400" dirty="0" err="1" smtClean="0"/>
              <a:t>barometers</a:t>
            </a:r>
            <a:endParaRPr lang="tr-TR" sz="1400" dirty="0" smtClean="0"/>
          </a:p>
          <a:p>
            <a:endParaRPr lang="tr-TR" sz="1400" dirty="0"/>
          </a:p>
        </p:txBody>
      </p:sp>
      <p:sp>
        <p:nvSpPr>
          <p:cNvPr id="10" name="Metin kutusu 9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Uçuş Kontrolcüsü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3591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Yer Kontrol İstasyonu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04" y="637308"/>
            <a:ext cx="5961045" cy="353290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80" y="1265381"/>
            <a:ext cx="6829594" cy="41148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89" y="2880934"/>
            <a:ext cx="6181148" cy="425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84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06" y="868219"/>
            <a:ext cx="6543249" cy="232285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46" y="3491345"/>
            <a:ext cx="5243878" cy="3280929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203200" y="138545"/>
            <a:ext cx="3131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PID Kontrol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28637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102</Words>
  <Application>Microsoft Office PowerPoint</Application>
  <PresentationFormat>Geniş ekran</PresentationFormat>
  <Paragraphs>27</Paragraphs>
  <Slides>16</Slides>
  <Notes>0</Notes>
  <HiddenSlides>0</HiddenSlides>
  <MMClips>2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Teması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Silentall Unattended Installer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ronaldinho424</dc:creator>
  <cp:lastModifiedBy>ronaldinho424</cp:lastModifiedBy>
  <cp:revision>19</cp:revision>
  <dcterms:created xsi:type="dcterms:W3CDTF">2021-11-02T08:47:18Z</dcterms:created>
  <dcterms:modified xsi:type="dcterms:W3CDTF">2021-11-10T12:20:48Z</dcterms:modified>
</cp:coreProperties>
</file>